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0" r:id="rId2"/>
    <p:sldId id="271" r:id="rId3"/>
    <p:sldId id="286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3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36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2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38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84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3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4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7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67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31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32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6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A6BF-CDB0-4BA6-A20A-B175ED33A87E}" type="datetimeFigureOut">
              <a:rPr lang="pl-PL" smtClean="0"/>
              <a:t>20.03.2024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E5D30-592A-446D-A5A2-B1CD6E573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6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/>
              <a:t>Społeczna Inicjatywa Mieszkaniowa </a:t>
            </a:r>
            <a:br>
              <a:rPr lang="pl-PL" b="1" dirty="0"/>
            </a:br>
            <a:r>
              <a:rPr lang="pl-PL" b="1" dirty="0"/>
              <a:t>KZN Bałtyk</a:t>
            </a:r>
            <a:br>
              <a:rPr lang="pl-PL" dirty="0"/>
            </a:br>
            <a:r>
              <a:rPr lang="pl-PL" dirty="0"/>
              <a:t>Spółka z o. </a:t>
            </a:r>
            <a:r>
              <a:rPr lang="pl-PL" dirty="0" err="1"/>
              <a:t>o</a:t>
            </a:r>
            <a:r>
              <a:rPr lang="pl-PL" dirty="0"/>
              <a:t>. w organizacji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1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13229-927F-BCA9-776C-318F9230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7C7A00-D858-161E-BA12-740B160C9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348AB05-4DD0-A67D-86C3-8B37F3315F60}"/>
              </a:ext>
            </a:extLst>
          </p:cNvPr>
          <p:cNvSpPr txBox="1"/>
          <p:nvPr/>
        </p:nvSpPr>
        <p:spPr>
          <a:xfrm>
            <a:off x="9585184" y="209490"/>
            <a:ext cx="27105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26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B17FB-E2D1-1805-07C7-13FA5DAB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C78096-55F4-94B2-84AB-14BFF2CB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8E5C46F-61F9-F2DA-6D4E-4C4AF014D944}"/>
              </a:ext>
            </a:extLst>
          </p:cNvPr>
          <p:cNvSpPr txBox="1"/>
          <p:nvPr/>
        </p:nvSpPr>
        <p:spPr>
          <a:xfrm>
            <a:off x="9557657" y="968829"/>
            <a:ext cx="27811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9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9DF43-2DC7-12CE-7C0B-772485A9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75D82D-0BF6-85C0-60DE-0F814644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674950F-1906-2390-D6D8-337C67A28F5B}"/>
              </a:ext>
            </a:extLst>
          </p:cNvPr>
          <p:cNvSpPr txBox="1"/>
          <p:nvPr/>
        </p:nvSpPr>
        <p:spPr>
          <a:xfrm>
            <a:off x="9666515" y="97971"/>
            <a:ext cx="34343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1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83095" cy="1320800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/>
              <a:t>Dziękuję za uwagę</a:t>
            </a:r>
            <a:br>
              <a:rPr lang="pl-PL" dirty="0"/>
            </a:br>
            <a:br>
              <a:rPr lang="pl-PL" dirty="0"/>
            </a:br>
            <a:r>
              <a:rPr lang="pl-PL" b="1" dirty="0"/>
              <a:t>Robert Madejski</a:t>
            </a:r>
            <a:br>
              <a:rPr lang="pl-PL" dirty="0"/>
            </a:br>
            <a:br>
              <a:rPr lang="pl-PL" dirty="0"/>
            </a:br>
            <a:r>
              <a:rPr lang="pl-PL" sz="3600" i="1" dirty="0"/>
              <a:t>Społeczna Inicjatywa Mieszkaniowa </a:t>
            </a:r>
            <a:r>
              <a:rPr lang="pl-PL" sz="3600" i="1"/>
              <a:t>KZN </a:t>
            </a:r>
            <a:r>
              <a:rPr lang="pl-PL" i="1"/>
              <a:t>Bałtyk</a:t>
            </a:r>
            <a:r>
              <a:rPr lang="pl-PL" sz="3600" i="1"/>
              <a:t> </a:t>
            </a:r>
            <a:br>
              <a:rPr lang="pl-PL" sz="3600" i="1" dirty="0"/>
            </a:br>
            <a:r>
              <a:rPr lang="pl-PL" sz="3600" i="1" dirty="0"/>
              <a:t>Sp. z o.o. w organizacji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0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7C8E98A-2A9B-F09D-85FF-41C9FDF4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/>
              <a:t>Budynek nr 4:</a:t>
            </a:r>
            <a:br>
              <a:rPr lang="pl-PL" dirty="0"/>
            </a:br>
            <a:r>
              <a:rPr lang="pl-PL" dirty="0"/>
              <a:t> 18-lokalowy 3-kondygnacyjny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80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FD278A-F7B3-863E-8C1F-62AA600F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24EC7A-299D-C00C-C60C-C1CF12E05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" y="0"/>
            <a:ext cx="12186605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A722823-D8E3-BDDC-8BE1-CF28B1271A36}"/>
              </a:ext>
            </a:extLst>
          </p:cNvPr>
          <p:cNvSpPr txBox="1"/>
          <p:nvPr/>
        </p:nvSpPr>
        <p:spPr>
          <a:xfrm>
            <a:off x="9633857" y="163286"/>
            <a:ext cx="290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</p:txBody>
      </p:sp>
    </p:spTree>
    <p:extLst>
      <p:ext uri="{BB962C8B-B14F-4D97-AF65-F5344CB8AC3E}">
        <p14:creationId xmlns:p14="http://schemas.microsoft.com/office/powerpoint/2010/main" val="27751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1B627-1CC8-2696-0637-EBA0F49C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43A2F9-7FDD-7C75-BD96-2F62C207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27703E6-23A7-8A81-9EC4-4B5459A93B1A}"/>
              </a:ext>
            </a:extLst>
          </p:cNvPr>
          <p:cNvSpPr txBox="1"/>
          <p:nvPr/>
        </p:nvSpPr>
        <p:spPr>
          <a:xfrm>
            <a:off x="9499699" y="990600"/>
            <a:ext cx="26923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81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C1502B-B910-4878-631B-3253D555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7652A70-AC17-E148-E25F-86B4B7C8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B4A6BB4-980B-28AC-B5A1-D74511913E66}"/>
              </a:ext>
            </a:extLst>
          </p:cNvPr>
          <p:cNvSpPr txBox="1"/>
          <p:nvPr/>
        </p:nvSpPr>
        <p:spPr>
          <a:xfrm>
            <a:off x="9606764" y="1012371"/>
            <a:ext cx="2585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97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7590D-B9C6-793C-49ED-A28D1775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300E4-00CD-994B-2E83-41F7D8E83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D22DA0B-D60F-86F5-92D9-303B0078CE35}"/>
              </a:ext>
            </a:extLst>
          </p:cNvPr>
          <p:cNvSpPr txBox="1"/>
          <p:nvPr/>
        </p:nvSpPr>
        <p:spPr>
          <a:xfrm>
            <a:off x="9343308" y="209490"/>
            <a:ext cx="27793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90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C9273-2ED8-EB87-F35B-D720CC7D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B9950F-4A6E-E4ED-7720-7DD64CC45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597B269-3272-2308-7CAD-49EB1ADE0E1E}"/>
              </a:ext>
            </a:extLst>
          </p:cNvPr>
          <p:cNvSpPr txBox="1"/>
          <p:nvPr/>
        </p:nvSpPr>
        <p:spPr>
          <a:xfrm>
            <a:off x="9584992" y="87085"/>
            <a:ext cx="2607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26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8678B-ABC8-93E0-2417-BADC683D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F9C945-B691-4F87-13D4-668121CAD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890AEDF-2856-2A6F-B52D-07EA45613D83}"/>
              </a:ext>
            </a:extLst>
          </p:cNvPr>
          <p:cNvSpPr txBox="1"/>
          <p:nvPr/>
        </p:nvSpPr>
        <p:spPr>
          <a:xfrm>
            <a:off x="9626187" y="209490"/>
            <a:ext cx="26832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281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D58A7-EA00-CA44-CEFD-FA29F02F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8353BF-01B6-28BE-01D7-3D17A432B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D51AF9C-BEF2-D62B-13D0-DBFEBD38D692}"/>
              </a:ext>
            </a:extLst>
          </p:cNvPr>
          <p:cNvSpPr txBox="1"/>
          <p:nvPr/>
        </p:nvSpPr>
        <p:spPr>
          <a:xfrm>
            <a:off x="9630954" y="0"/>
            <a:ext cx="3238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FF0000"/>
                </a:solidFill>
              </a:rPr>
              <a:t>Bydynek</a:t>
            </a:r>
            <a:r>
              <a:rPr lang="pl-PL" sz="2800" b="1" dirty="0">
                <a:solidFill>
                  <a:srgbClr val="FF0000"/>
                </a:solidFill>
              </a:rPr>
              <a:t> nr.4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693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255</TotalTime>
  <Words>113</Words>
  <Application>Microsoft Office PowerPoint</Application>
  <PresentationFormat>Panoramiczny</PresentationFormat>
  <Paragraphs>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Faseta</vt:lpstr>
      <vt:lpstr>     Społeczna Inicjatywa Mieszkaniowa  KZN Bałtyk Spółka z o. o. w organizacji    </vt:lpstr>
      <vt:lpstr>         Budynek nr 4:  18-lokalowy 3-kondygnacyjny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Dziękuję za uwagę  Robert Madejski  Społeczna Inicjatywa Mieszkaniowa KZN Bałtyk  Sp. z o.o. w organizacji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Społeczna Inicjatywa Mieszkaniowa  KZN Bałtyk Sp. z o.o. w organizacji  Budynek nr 2 budynek 4-lokalowy,  2-kondygnacyjny (mieszkanie z ogródkiem)</dc:title>
  <dc:creator>Paweł Pawlak</dc:creator>
  <cp:lastModifiedBy>A_WICHNIEWICZ</cp:lastModifiedBy>
  <cp:revision>46</cp:revision>
  <dcterms:created xsi:type="dcterms:W3CDTF">2024-03-18T09:25:57Z</dcterms:created>
  <dcterms:modified xsi:type="dcterms:W3CDTF">2024-03-20T07:45:41Z</dcterms:modified>
</cp:coreProperties>
</file>