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70" r:id="rId2"/>
    <p:sldId id="271" r:id="rId3"/>
    <p:sldId id="286" r:id="rId4"/>
    <p:sldId id="296" r:id="rId5"/>
    <p:sldId id="295" r:id="rId6"/>
    <p:sldId id="294" r:id="rId7"/>
    <p:sldId id="293" r:id="rId8"/>
    <p:sldId id="292" r:id="rId9"/>
    <p:sldId id="291" r:id="rId10"/>
    <p:sldId id="290" r:id="rId11"/>
    <p:sldId id="289" r:id="rId12"/>
    <p:sldId id="288" r:id="rId13"/>
    <p:sldId id="297" r:id="rId14"/>
    <p:sldId id="299" r:id="rId15"/>
    <p:sldId id="30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3835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6128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8366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0124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7385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2846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2392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914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005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7078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1671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578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0312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8634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4327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6760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761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07C8E98A-2A9B-F09D-85FF-41C9FDF4C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Społeczna Inicjatywa Mieszkaniowa </a:t>
            </a:r>
            <a:br>
              <a:rPr lang="pl-PL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KZN Bałtyk</a:t>
            </a:r>
            <a:br>
              <a:rPr lang="pl-PL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Spółka z o. </a:t>
            </a:r>
            <a:r>
              <a:rPr lang="pl-PL" dirty="0" err="1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. w organizacji</a:t>
            </a:r>
            <a:br>
              <a:rPr lang="pl-PL" dirty="0">
                <a:solidFill>
                  <a:srgbClr val="00B050"/>
                </a:solidFill>
              </a:rPr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614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913229-927F-BCA9-776C-318F92300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D7C7A00-D858-161E-BA12-740B160C9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348AB05-4DD0-A67D-86C3-8B37F3315F60}"/>
              </a:ext>
            </a:extLst>
          </p:cNvPr>
          <p:cNvSpPr txBox="1"/>
          <p:nvPr/>
        </p:nvSpPr>
        <p:spPr>
          <a:xfrm>
            <a:off x="9585184" y="209490"/>
            <a:ext cx="271054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>
                <a:solidFill>
                  <a:srgbClr val="FF0000"/>
                </a:solidFill>
              </a:rPr>
              <a:t>Bydynek</a:t>
            </a:r>
            <a:r>
              <a:rPr lang="pl-PL" sz="2800" b="1" dirty="0">
                <a:solidFill>
                  <a:srgbClr val="FF0000"/>
                </a:solidFill>
              </a:rPr>
              <a:t> nr.4</a:t>
            </a: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2D3FD4B-EAFC-28EB-5ED3-996727B2D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CC27583-7E43-F327-AA4C-CCC2353CDBD3}"/>
              </a:ext>
            </a:extLst>
          </p:cNvPr>
          <p:cNvSpPr txBox="1"/>
          <p:nvPr/>
        </p:nvSpPr>
        <p:spPr>
          <a:xfrm>
            <a:off x="9530756" y="86379"/>
            <a:ext cx="2710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Budynek nr.4a</a:t>
            </a:r>
          </a:p>
        </p:txBody>
      </p:sp>
    </p:spTree>
    <p:extLst>
      <p:ext uri="{BB962C8B-B14F-4D97-AF65-F5344CB8AC3E}">
        <p14:creationId xmlns:p14="http://schemas.microsoft.com/office/powerpoint/2010/main" val="2617264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EB17FB-E2D1-1805-07C7-13FA5DABA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4C78096-55F4-94B2-84AB-14BFF2CB0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8E5C46F-61F9-F2DA-6D4E-4C4AF014D944}"/>
              </a:ext>
            </a:extLst>
          </p:cNvPr>
          <p:cNvSpPr txBox="1"/>
          <p:nvPr/>
        </p:nvSpPr>
        <p:spPr>
          <a:xfrm>
            <a:off x="9557657" y="968829"/>
            <a:ext cx="278117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>
                <a:solidFill>
                  <a:srgbClr val="FF0000"/>
                </a:solidFill>
              </a:rPr>
              <a:t>Bydynek</a:t>
            </a:r>
            <a:r>
              <a:rPr lang="pl-PL" sz="2800" b="1" dirty="0">
                <a:solidFill>
                  <a:srgbClr val="FF0000"/>
                </a:solidFill>
              </a:rPr>
              <a:t> nr.4</a:t>
            </a: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34A2C0B-3122-29E7-8B56-7711B7669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D77DDF5-0952-98C9-1028-61E37993E947}"/>
              </a:ext>
            </a:extLst>
          </p:cNvPr>
          <p:cNvSpPr txBox="1"/>
          <p:nvPr/>
        </p:nvSpPr>
        <p:spPr>
          <a:xfrm>
            <a:off x="9507255" y="0"/>
            <a:ext cx="28819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Budynek nr.4a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399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69DF43-2DC7-12CE-7C0B-772485A9A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B75D82D-0BF6-85C0-60DE-0F8146447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674950F-1906-2390-D6D8-337C67A28F5B}"/>
              </a:ext>
            </a:extLst>
          </p:cNvPr>
          <p:cNvSpPr txBox="1"/>
          <p:nvPr/>
        </p:nvSpPr>
        <p:spPr>
          <a:xfrm>
            <a:off x="9666515" y="97971"/>
            <a:ext cx="34343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>
                <a:solidFill>
                  <a:srgbClr val="FF0000"/>
                </a:solidFill>
              </a:rPr>
              <a:t>Bydynek</a:t>
            </a:r>
            <a:r>
              <a:rPr lang="pl-PL" sz="2800" b="1" dirty="0">
                <a:solidFill>
                  <a:srgbClr val="FF0000"/>
                </a:solidFill>
              </a:rPr>
              <a:t> nr.4</a:t>
            </a: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4AEDAEC-509F-6242-58E6-4BA80C72F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0C3DC47-AC03-9040-242B-C689A87E330E}"/>
              </a:ext>
            </a:extLst>
          </p:cNvPr>
          <p:cNvSpPr txBox="1"/>
          <p:nvPr/>
        </p:nvSpPr>
        <p:spPr>
          <a:xfrm>
            <a:off x="9666515" y="0"/>
            <a:ext cx="34343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Budynek nr.4a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1168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0300CD-757E-E425-CD06-BE16DA205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E20963-B646-B842-8E80-77115348C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E41074D-9C21-9207-1A5F-ED1FC9DED89C}"/>
              </a:ext>
            </a:extLst>
          </p:cNvPr>
          <p:cNvSpPr txBox="1"/>
          <p:nvPr/>
        </p:nvSpPr>
        <p:spPr>
          <a:xfrm>
            <a:off x="9481090" y="86380"/>
            <a:ext cx="3388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Budynek nr.4a</a:t>
            </a:r>
          </a:p>
        </p:txBody>
      </p:sp>
    </p:spTree>
    <p:extLst>
      <p:ext uri="{BB962C8B-B14F-4D97-AF65-F5344CB8AC3E}">
        <p14:creationId xmlns:p14="http://schemas.microsoft.com/office/powerpoint/2010/main" val="2687705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0B01B4-D6FC-1CD0-8E1D-0D1B45379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5A9EB53-4556-F0DD-D46C-8C9477971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25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8A4695-2B43-4B71-25CE-10EDF3161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1D2AE73-11FB-1A36-8764-8341C6E34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48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07C8E98A-2A9B-F09D-85FF-41C9FDF4C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Budynek nr 4A:</a:t>
            </a:r>
            <a:br>
              <a:rPr lang="pl-PL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 18-lokalowy 3-kondygnacyjny</a:t>
            </a:r>
            <a:br>
              <a:rPr lang="pl-PL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(opcja z płaskim dachem)</a:t>
            </a:r>
            <a:br>
              <a:rPr lang="pl-PL" dirty="0">
                <a:solidFill>
                  <a:schemeClr val="accent2">
                    <a:lumMod val="75000"/>
                  </a:schemeClr>
                </a:solidFill>
              </a:rPr>
            </a:br>
            <a:endParaRPr lang="pl-PL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09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FD278A-F7B3-863E-8C1F-62AA600F1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C24EC7A-299D-C00C-C60C-C1CF12E05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" y="0"/>
            <a:ext cx="12186605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A722823-D8E3-BDDC-8BE1-CF28B1271A36}"/>
              </a:ext>
            </a:extLst>
          </p:cNvPr>
          <p:cNvSpPr txBox="1"/>
          <p:nvPr/>
        </p:nvSpPr>
        <p:spPr>
          <a:xfrm>
            <a:off x="9633857" y="163286"/>
            <a:ext cx="2900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>
                <a:solidFill>
                  <a:srgbClr val="FF0000"/>
                </a:solidFill>
              </a:rPr>
              <a:t>Bydynek</a:t>
            </a:r>
            <a:r>
              <a:rPr lang="pl-PL" sz="2800" b="1" dirty="0">
                <a:solidFill>
                  <a:srgbClr val="FF0000"/>
                </a:solidFill>
              </a:rPr>
              <a:t> nr.4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F84CB74-7DB6-A569-5685-741E642EA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5EEE73E8-A65F-FEAE-5AAD-A633D830A3E1}"/>
              </a:ext>
            </a:extLst>
          </p:cNvPr>
          <p:cNvSpPr txBox="1"/>
          <p:nvPr/>
        </p:nvSpPr>
        <p:spPr>
          <a:xfrm>
            <a:off x="9648234" y="86380"/>
            <a:ext cx="2900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Budynek nr.4a</a:t>
            </a:r>
          </a:p>
        </p:txBody>
      </p:sp>
    </p:spTree>
    <p:extLst>
      <p:ext uri="{BB962C8B-B14F-4D97-AF65-F5344CB8AC3E}">
        <p14:creationId xmlns:p14="http://schemas.microsoft.com/office/powerpoint/2010/main" val="2775166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71B627-1CC8-2696-0637-EBA0F49C0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543A2F9-7FDD-7C75-BD96-2F62C207A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27703E6-23A7-8A81-9EC4-4B5459A93B1A}"/>
              </a:ext>
            </a:extLst>
          </p:cNvPr>
          <p:cNvSpPr txBox="1"/>
          <p:nvPr/>
        </p:nvSpPr>
        <p:spPr>
          <a:xfrm>
            <a:off x="9499699" y="990600"/>
            <a:ext cx="269230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>
                <a:solidFill>
                  <a:srgbClr val="FF0000"/>
                </a:solidFill>
              </a:rPr>
              <a:t>Bydynek</a:t>
            </a:r>
            <a:r>
              <a:rPr lang="pl-PL" sz="2800" b="1" dirty="0">
                <a:solidFill>
                  <a:srgbClr val="FF0000"/>
                </a:solidFill>
              </a:rPr>
              <a:t> nr.4</a:t>
            </a: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EB88805-AC78-AC88-22D7-F48F7D1E6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DA549BB-8FD1-C8D3-15CA-E25CE99F188A}"/>
              </a:ext>
            </a:extLst>
          </p:cNvPr>
          <p:cNvSpPr txBox="1"/>
          <p:nvPr/>
        </p:nvSpPr>
        <p:spPr>
          <a:xfrm>
            <a:off x="9499699" y="-27920"/>
            <a:ext cx="2920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Budynek nr.4a</a:t>
            </a:r>
          </a:p>
        </p:txBody>
      </p:sp>
    </p:spTree>
    <p:extLst>
      <p:ext uri="{BB962C8B-B14F-4D97-AF65-F5344CB8AC3E}">
        <p14:creationId xmlns:p14="http://schemas.microsoft.com/office/powerpoint/2010/main" val="3013819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C1502B-B910-4878-631B-3253D555B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7652A70-AC17-E148-E25F-86B4B7C89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B4A6BB4-980B-28AC-B5A1-D74511913E66}"/>
              </a:ext>
            </a:extLst>
          </p:cNvPr>
          <p:cNvSpPr txBox="1"/>
          <p:nvPr/>
        </p:nvSpPr>
        <p:spPr>
          <a:xfrm>
            <a:off x="9606764" y="1012371"/>
            <a:ext cx="25852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>
                <a:solidFill>
                  <a:srgbClr val="FF0000"/>
                </a:solidFill>
              </a:rPr>
              <a:t>Bydynek</a:t>
            </a:r>
            <a:r>
              <a:rPr lang="pl-PL" sz="2800" b="1" dirty="0">
                <a:solidFill>
                  <a:srgbClr val="FF0000"/>
                </a:solidFill>
              </a:rPr>
              <a:t> nr.4</a:t>
            </a: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B69FE63-FF0B-C8DD-9746-61BE50E0D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D4D096A-228C-A1B3-45C7-1ECEA1F33615}"/>
              </a:ext>
            </a:extLst>
          </p:cNvPr>
          <p:cNvSpPr txBox="1"/>
          <p:nvPr/>
        </p:nvSpPr>
        <p:spPr>
          <a:xfrm>
            <a:off x="9549008" y="0"/>
            <a:ext cx="270074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Budynek nr.4a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93978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37590D-B9C6-793C-49ED-A28D17759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4D300E4-00CD-994B-2E83-41F7D8E83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D22DA0B-D60F-86F5-92D9-303B0078CE35}"/>
              </a:ext>
            </a:extLst>
          </p:cNvPr>
          <p:cNvSpPr txBox="1"/>
          <p:nvPr/>
        </p:nvSpPr>
        <p:spPr>
          <a:xfrm>
            <a:off x="9343308" y="209490"/>
            <a:ext cx="27793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>
                <a:solidFill>
                  <a:srgbClr val="FF0000"/>
                </a:solidFill>
              </a:rPr>
              <a:t>Bydynek</a:t>
            </a:r>
            <a:r>
              <a:rPr lang="pl-PL" sz="2800" b="1" dirty="0">
                <a:solidFill>
                  <a:srgbClr val="FF0000"/>
                </a:solidFill>
              </a:rPr>
              <a:t> nr.4</a:t>
            </a: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5406F2E-8386-F420-A773-94430A269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35DD9B8-F9BA-6436-BA18-DB012EEF815C}"/>
              </a:ext>
            </a:extLst>
          </p:cNvPr>
          <p:cNvSpPr txBox="1"/>
          <p:nvPr/>
        </p:nvSpPr>
        <p:spPr>
          <a:xfrm>
            <a:off x="9633116" y="0"/>
            <a:ext cx="27793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Budynek nr.4a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87903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6C9273-2ED8-EB87-F35B-D720CC7D7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6B9950F-4A6E-E4ED-7720-7DD64CC45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597B269-3272-2308-7CAD-49EB1ADE0E1E}"/>
              </a:ext>
            </a:extLst>
          </p:cNvPr>
          <p:cNvSpPr txBox="1"/>
          <p:nvPr/>
        </p:nvSpPr>
        <p:spPr>
          <a:xfrm>
            <a:off x="9584992" y="87085"/>
            <a:ext cx="26070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>
                <a:solidFill>
                  <a:srgbClr val="FF0000"/>
                </a:solidFill>
              </a:rPr>
              <a:t>Bydynek</a:t>
            </a:r>
            <a:r>
              <a:rPr lang="pl-PL" sz="2800" b="1" dirty="0">
                <a:solidFill>
                  <a:srgbClr val="FF0000"/>
                </a:solidFill>
              </a:rPr>
              <a:t> nr.4</a:t>
            </a: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B95ECF3-8A09-8F9C-A269-F4C64F1C1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9EFC680-B4CC-D44E-8444-4E3E86CF2DEE}"/>
              </a:ext>
            </a:extLst>
          </p:cNvPr>
          <p:cNvSpPr txBox="1"/>
          <p:nvPr/>
        </p:nvSpPr>
        <p:spPr>
          <a:xfrm>
            <a:off x="9502862" y="87085"/>
            <a:ext cx="33664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Budynek nr.4a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49263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8678B-ABC8-93E0-2417-BADC683DB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1F9C945-B691-4F87-13D4-668121CAD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890AEDF-2856-2A6F-B52D-07EA45613D83}"/>
              </a:ext>
            </a:extLst>
          </p:cNvPr>
          <p:cNvSpPr txBox="1"/>
          <p:nvPr/>
        </p:nvSpPr>
        <p:spPr>
          <a:xfrm>
            <a:off x="9626187" y="209490"/>
            <a:ext cx="26832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>
                <a:solidFill>
                  <a:srgbClr val="FF0000"/>
                </a:solidFill>
              </a:rPr>
              <a:t>Bydynek</a:t>
            </a:r>
            <a:r>
              <a:rPr lang="pl-PL" sz="2800" b="1" dirty="0">
                <a:solidFill>
                  <a:srgbClr val="FF0000"/>
                </a:solidFill>
              </a:rPr>
              <a:t> </a:t>
            </a:r>
            <a:r>
              <a:rPr lang="pl-PL" sz="2800" b="1">
                <a:solidFill>
                  <a:srgbClr val="FF0000"/>
                </a:solidFill>
              </a:rPr>
              <a:t>nr.4</a:t>
            </a:r>
            <a:endParaRPr lang="pl-PL" sz="2800" b="1" dirty="0">
              <a:solidFill>
                <a:srgbClr val="FF0000"/>
              </a:solidFill>
            </a:endParaRP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9812C92-D976-27F2-FDCC-07CD612E3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5F88E71B-D8BF-D932-05A9-3BBCF3C9FDCC}"/>
              </a:ext>
            </a:extLst>
          </p:cNvPr>
          <p:cNvSpPr txBox="1"/>
          <p:nvPr/>
        </p:nvSpPr>
        <p:spPr>
          <a:xfrm>
            <a:off x="9499646" y="76200"/>
            <a:ext cx="31846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Budynek nr.4a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62816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8D58A7-EA00-CA44-CEFD-FA29F02F9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68353BF-01B6-28BE-01D7-3D17A432B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D51AF9C-BEF2-D62B-13D0-DBFEBD38D692}"/>
              </a:ext>
            </a:extLst>
          </p:cNvPr>
          <p:cNvSpPr txBox="1"/>
          <p:nvPr/>
        </p:nvSpPr>
        <p:spPr>
          <a:xfrm>
            <a:off x="9630954" y="0"/>
            <a:ext cx="32383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>
                <a:solidFill>
                  <a:srgbClr val="FF0000"/>
                </a:solidFill>
              </a:rPr>
              <a:t>Bydynek</a:t>
            </a:r>
            <a:r>
              <a:rPr lang="pl-PL" sz="2800" b="1" dirty="0">
                <a:solidFill>
                  <a:srgbClr val="FF0000"/>
                </a:solidFill>
              </a:rPr>
              <a:t> nr.4</a:t>
            </a: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5AFA689-EEC8-2F2B-15D7-7ECABD969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2B356DE-6BB3-247B-F7D2-ABF6F55FDFD1}"/>
              </a:ext>
            </a:extLst>
          </p:cNvPr>
          <p:cNvSpPr txBox="1"/>
          <p:nvPr/>
        </p:nvSpPr>
        <p:spPr>
          <a:xfrm>
            <a:off x="9539312" y="0"/>
            <a:ext cx="27120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Budynek nr.4a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66938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TM02892315[[fn=Smuga]]</Template>
  <TotalTime>267</TotalTime>
  <Words>133</Words>
  <Application>Microsoft Office PowerPoint</Application>
  <PresentationFormat>Panoramiczny</PresentationFormat>
  <Paragraphs>23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Wingdings 3</vt:lpstr>
      <vt:lpstr>Faseta</vt:lpstr>
      <vt:lpstr>     Społeczna Inicjatywa Mieszkaniowa  KZN Bałtyk Spółka z o. o. w organizacji    </vt:lpstr>
      <vt:lpstr>         Budynek nr 4A:  18-lokalowy 3-kondygnacyjny (opcja z płaskim dachem)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Społeczna Inicjatywa Mieszkaniowa  KZN Bałtyk Sp. z o.o. w organizacji  Budynek nr 2 budynek 4-lokalowy,  2-kondygnacyjny (mieszkanie z ogródkiem)</dc:title>
  <dc:creator>Paweł Pawlak</dc:creator>
  <cp:lastModifiedBy>A_WICHNIEWICZ</cp:lastModifiedBy>
  <cp:revision>57</cp:revision>
  <dcterms:created xsi:type="dcterms:W3CDTF">2024-03-18T09:25:57Z</dcterms:created>
  <dcterms:modified xsi:type="dcterms:W3CDTF">2024-03-28T09:29:44Z</dcterms:modified>
</cp:coreProperties>
</file>