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316" r:id="rId2"/>
    <p:sldId id="301" r:id="rId3"/>
    <p:sldId id="343" r:id="rId4"/>
    <p:sldId id="344" r:id="rId5"/>
    <p:sldId id="347" r:id="rId6"/>
    <p:sldId id="346" r:id="rId7"/>
    <p:sldId id="345" r:id="rId8"/>
    <p:sldId id="351" r:id="rId9"/>
    <p:sldId id="352" r:id="rId10"/>
    <p:sldId id="367" r:id="rId11"/>
    <p:sldId id="3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7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7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83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12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0" y="3632201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2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36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12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2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385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284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39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00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49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14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05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07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6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1" y="2160590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67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8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78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31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63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5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32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76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2" y="6041363"/>
            <a:ext cx="911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61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7C8E98A-2A9B-F09D-85FF-41C9FDF4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Społeczna Inicjatywa Mieszkaniowa 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>
                <a:solidFill>
                  <a:schemeClr val="accent2">
                    <a:lumMod val="75000"/>
                  </a:schemeClr>
                </a:solidFill>
              </a:rPr>
              <a:t>KZN Bałtyk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Spółka z o. </a:t>
            </a:r>
            <a:r>
              <a:rPr lang="pl-PL" dirty="0" err="1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. w organizacji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0468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E600FAE-019C-0B9C-9613-2E5B8684B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27" y="0"/>
            <a:ext cx="484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3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F25693F-962E-6E3F-E624-4ED5325E2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27" y="0"/>
            <a:ext cx="484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0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7C8E98A-2A9B-F09D-85FF-41C9FDF4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Budynek nr.3a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 9-lokalowy, 3-kondygnacyjny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(z płaskim dachem)</a:t>
            </a:r>
          </a:p>
        </p:txBody>
      </p:sp>
    </p:spTree>
    <p:extLst>
      <p:ext uri="{BB962C8B-B14F-4D97-AF65-F5344CB8AC3E}">
        <p14:creationId xmlns:p14="http://schemas.microsoft.com/office/powerpoint/2010/main" val="245844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186CD4-023F-66FC-CD51-372B7222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5CF660-95AF-22DE-C868-3482ECE49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8A319A5-9D37-EBD7-8FC9-DBC73DF50F89}"/>
              </a:ext>
            </a:extLst>
          </p:cNvPr>
          <p:cNvSpPr txBox="1"/>
          <p:nvPr/>
        </p:nvSpPr>
        <p:spPr>
          <a:xfrm>
            <a:off x="9405258" y="0"/>
            <a:ext cx="296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 Budynek nr.3a</a:t>
            </a:r>
          </a:p>
        </p:txBody>
      </p:sp>
    </p:spTree>
    <p:extLst>
      <p:ext uri="{BB962C8B-B14F-4D97-AF65-F5344CB8AC3E}">
        <p14:creationId xmlns:p14="http://schemas.microsoft.com/office/powerpoint/2010/main" val="142406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50B98-5AFF-31F9-128C-203E8C20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C864CF9-A9D7-BFA8-651E-70D0DD951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43DD9D7-5925-B3F8-8513-5245AB4ED76A}"/>
              </a:ext>
            </a:extLst>
          </p:cNvPr>
          <p:cNvSpPr txBox="1"/>
          <p:nvPr/>
        </p:nvSpPr>
        <p:spPr>
          <a:xfrm>
            <a:off x="9481457" y="0"/>
            <a:ext cx="29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Budynek nr.3a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28346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8CDB5D-E59E-3012-410E-EBF33BD5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18E1CAE-CF1B-C494-E296-99C86EE83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4D1D851-ED8D-6E3F-9242-6D5045BD9597}"/>
              </a:ext>
            </a:extLst>
          </p:cNvPr>
          <p:cNvSpPr txBox="1"/>
          <p:nvPr/>
        </p:nvSpPr>
        <p:spPr>
          <a:xfrm>
            <a:off x="9546145" y="0"/>
            <a:ext cx="310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Budynek nr.3a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95274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B1EF20-6ED6-F5C1-18CE-2044A99B6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35F19EE-0FA3-1317-EEE1-E795D683B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145249C-5794-03AB-4C14-4AA71E4915DF}"/>
              </a:ext>
            </a:extLst>
          </p:cNvPr>
          <p:cNvSpPr txBox="1"/>
          <p:nvPr/>
        </p:nvSpPr>
        <p:spPr>
          <a:xfrm>
            <a:off x="9481459" y="0"/>
            <a:ext cx="2928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Budynek nr.3a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81456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F1246B-9DBA-6ADA-54D9-C8476F9F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7AEEF59-28C8-687E-8A59-062387E1C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4DD5491-ECC0-0ACE-A3F7-BC0CFF27961C}"/>
              </a:ext>
            </a:extLst>
          </p:cNvPr>
          <p:cNvSpPr txBox="1"/>
          <p:nvPr/>
        </p:nvSpPr>
        <p:spPr>
          <a:xfrm>
            <a:off x="9514113" y="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Budynek nr.3a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92391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C983C5-40EA-8C08-A0DE-B51E9D8AE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182466C-5005-7CEF-E4CD-B888BB42C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514BABC-CC06-A897-6824-C90E6710031B}"/>
              </a:ext>
            </a:extLst>
          </p:cNvPr>
          <p:cNvSpPr txBox="1"/>
          <p:nvPr/>
        </p:nvSpPr>
        <p:spPr>
          <a:xfrm>
            <a:off x="7108371" y="0"/>
            <a:ext cx="3233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Budynek nr.3a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16256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E8C212-9A34-3AFC-0CA2-BBB8DA4A0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FBCE579-2497-A7BF-3BD5-327DC17F1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389F210-A09E-57DD-CA2F-BD203EC19F2B}"/>
              </a:ext>
            </a:extLst>
          </p:cNvPr>
          <p:cNvSpPr txBox="1"/>
          <p:nvPr/>
        </p:nvSpPr>
        <p:spPr>
          <a:xfrm>
            <a:off x="9563412" y="86380"/>
            <a:ext cx="2732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Budynek nr.3a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2768281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351</TotalTime>
  <Words>76</Words>
  <Application>Microsoft Office PowerPoint</Application>
  <PresentationFormat>Panoramiczny</PresentationFormat>
  <Paragraphs>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Faseta</vt:lpstr>
      <vt:lpstr>     Społeczna Inicjatywa Mieszkaniowa  KZN Bałtyk Spółka z o. o. w organizacji    </vt:lpstr>
      <vt:lpstr>        Budynek nr.3a  9-lokalowy, 3-kondygnacyjny (z płaskim dachem)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Społeczna Inicjatywa Mieszkaniowa  KZN Bałtyk Sp. z o.o. w organizacji  Budynek nr 2 budynek 4-lokalowy,  2-kondygnacyjny (mieszkanie z ogródkiem)</dc:title>
  <dc:creator>Paweł Pawlak</dc:creator>
  <cp:lastModifiedBy>A_WICHNIEWICZ</cp:lastModifiedBy>
  <cp:revision>98</cp:revision>
  <dcterms:created xsi:type="dcterms:W3CDTF">2024-03-18T09:25:57Z</dcterms:created>
  <dcterms:modified xsi:type="dcterms:W3CDTF">2024-03-28T10:07:16Z</dcterms:modified>
</cp:coreProperties>
</file>