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16" r:id="rId2"/>
    <p:sldId id="339" r:id="rId3"/>
    <p:sldId id="302" r:id="rId4"/>
    <p:sldId id="303" r:id="rId5"/>
    <p:sldId id="304" r:id="rId6"/>
    <p:sldId id="305" r:id="rId7"/>
    <p:sldId id="306" r:id="rId8"/>
    <p:sldId id="307" r:id="rId9"/>
    <p:sldId id="367" r:id="rId10"/>
    <p:sldId id="3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83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2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36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12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38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84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39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14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05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0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67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7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3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6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32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76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2" y="6041363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A6BF-CDB0-4BA6-A20A-B175ED33A87E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6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Społeczna Inicjatywa Mieszkaniowa 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KZN Bałtyk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Spółka z o.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. w organizacji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46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F25693F-962E-6E3F-E624-4ED5325E2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27" y="0"/>
            <a:ext cx="484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Budynek nr.3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9-lokalowy, 3-kondygnacyjny</a:t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7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F32C0-F9E7-88D6-E934-88177D58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16934B-50FD-A50D-D394-F1DF891FA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930141B-3B9B-D63D-211F-C49378DDA041}"/>
              </a:ext>
            </a:extLst>
          </p:cNvPr>
          <p:cNvSpPr txBox="1"/>
          <p:nvPr/>
        </p:nvSpPr>
        <p:spPr>
          <a:xfrm>
            <a:off x="9761178" y="0"/>
            <a:ext cx="262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</a:t>
            </a:r>
          </a:p>
        </p:txBody>
      </p:sp>
    </p:spTree>
    <p:extLst>
      <p:ext uri="{BB962C8B-B14F-4D97-AF65-F5344CB8AC3E}">
        <p14:creationId xmlns:p14="http://schemas.microsoft.com/office/powerpoint/2010/main" val="205495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015B5-7019-3DA6-F593-A773292F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476C56-14FD-EED6-A985-6A78B78EC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D2F771C-8360-5883-DB08-D887D0B22138}"/>
              </a:ext>
            </a:extLst>
          </p:cNvPr>
          <p:cNvSpPr txBox="1"/>
          <p:nvPr/>
        </p:nvSpPr>
        <p:spPr>
          <a:xfrm>
            <a:off x="9667935" y="0"/>
            <a:ext cx="263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</a:t>
            </a:r>
          </a:p>
        </p:txBody>
      </p:sp>
    </p:spTree>
    <p:extLst>
      <p:ext uri="{BB962C8B-B14F-4D97-AF65-F5344CB8AC3E}">
        <p14:creationId xmlns:p14="http://schemas.microsoft.com/office/powerpoint/2010/main" val="29693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AAA55-327D-D1C5-7275-F831A09C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3C9B75-4C28-4B6A-0B4F-2F0C06BA6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A1F1095-F122-9040-D61A-E56861901D68}"/>
              </a:ext>
            </a:extLst>
          </p:cNvPr>
          <p:cNvSpPr txBox="1"/>
          <p:nvPr/>
        </p:nvSpPr>
        <p:spPr>
          <a:xfrm>
            <a:off x="9802191" y="21066"/>
            <a:ext cx="267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</a:t>
            </a:r>
          </a:p>
        </p:txBody>
      </p:sp>
    </p:spTree>
    <p:extLst>
      <p:ext uri="{BB962C8B-B14F-4D97-AF65-F5344CB8AC3E}">
        <p14:creationId xmlns:p14="http://schemas.microsoft.com/office/powerpoint/2010/main" val="103179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AB6CB-F03F-B733-8BA9-DF25D698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FCEDCA-6663-9CCE-D065-455FD2307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6B7A674-AAD7-463A-725D-098BB11C2A44}"/>
              </a:ext>
            </a:extLst>
          </p:cNvPr>
          <p:cNvSpPr txBox="1"/>
          <p:nvPr/>
        </p:nvSpPr>
        <p:spPr>
          <a:xfrm>
            <a:off x="7369002" y="0"/>
            <a:ext cx="261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</a:t>
            </a:r>
          </a:p>
        </p:txBody>
      </p:sp>
    </p:spTree>
    <p:extLst>
      <p:ext uri="{BB962C8B-B14F-4D97-AF65-F5344CB8AC3E}">
        <p14:creationId xmlns:p14="http://schemas.microsoft.com/office/powerpoint/2010/main" val="334668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BEECC0-E550-FA56-DE57-C2C96519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59F65A-C583-FFD1-C101-62C8B742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6B4AB08-993C-3E19-0729-9777AAA40E22}"/>
              </a:ext>
            </a:extLst>
          </p:cNvPr>
          <p:cNvSpPr txBox="1"/>
          <p:nvPr/>
        </p:nvSpPr>
        <p:spPr>
          <a:xfrm>
            <a:off x="9597672" y="86380"/>
            <a:ext cx="270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</a:t>
            </a:r>
          </a:p>
        </p:txBody>
      </p:sp>
    </p:spTree>
    <p:extLst>
      <p:ext uri="{BB962C8B-B14F-4D97-AF65-F5344CB8AC3E}">
        <p14:creationId xmlns:p14="http://schemas.microsoft.com/office/powerpoint/2010/main" val="334575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85B15-B5CF-1E08-6027-0CCCBCE9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26DBD2-A457-1357-BE33-0ACD182FE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" y="0"/>
            <a:ext cx="12190354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31B1BCE-DB11-CE46-BB1B-76B7B4936BDC}"/>
              </a:ext>
            </a:extLst>
          </p:cNvPr>
          <p:cNvSpPr txBox="1"/>
          <p:nvPr/>
        </p:nvSpPr>
        <p:spPr>
          <a:xfrm>
            <a:off x="9609254" y="86380"/>
            <a:ext cx="270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Budynek nr.3</a:t>
            </a:r>
          </a:p>
        </p:txBody>
      </p:sp>
    </p:spTree>
    <p:extLst>
      <p:ext uri="{BB962C8B-B14F-4D97-AF65-F5344CB8AC3E}">
        <p14:creationId xmlns:p14="http://schemas.microsoft.com/office/powerpoint/2010/main" val="256509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E600FAE-019C-0B9C-9613-2E5B8684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27" y="0"/>
            <a:ext cx="484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3538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67</Words>
  <Application>Microsoft Office PowerPoint</Application>
  <PresentationFormat>Panoramiczny</PresentationFormat>
  <Paragraphs>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     Społeczna Inicjatywa Mieszkaniowa  KZN Bałtyk Spółka z o. o. w organizacji    </vt:lpstr>
      <vt:lpstr>         Budynek nr.3  9-lokalowy, 3-kondygnacyjny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Społeczna Inicjatywa Mieszkaniowa  KZN Bałtyk Sp. z o.o. w organizacji  Budynek nr 2 budynek 4-lokalowy,  2-kondygnacyjny (mieszkanie z ogródkiem)</dc:title>
  <dc:creator>Paweł Pawlak</dc:creator>
  <cp:lastModifiedBy>A_WICHNIEWICZ</cp:lastModifiedBy>
  <cp:revision>100</cp:revision>
  <dcterms:created xsi:type="dcterms:W3CDTF">2024-03-18T09:25:57Z</dcterms:created>
  <dcterms:modified xsi:type="dcterms:W3CDTF">2024-03-28T10:07:02Z</dcterms:modified>
</cp:coreProperties>
</file>