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70" r:id="rId2"/>
    <p:sldId id="301" r:id="rId3"/>
    <p:sldId id="312" r:id="rId4"/>
    <p:sldId id="311" r:id="rId5"/>
    <p:sldId id="310" r:id="rId6"/>
    <p:sldId id="309" r:id="rId7"/>
    <p:sldId id="308" r:id="rId8"/>
    <p:sldId id="307" r:id="rId9"/>
    <p:sldId id="305" r:id="rId10"/>
    <p:sldId id="306" r:id="rId11"/>
    <p:sldId id="313" r:id="rId12"/>
    <p:sldId id="314" r:id="rId13"/>
    <p:sldId id="315" r:id="rId14"/>
    <p:sldId id="31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8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12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36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124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385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846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392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1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05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07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67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78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31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63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32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76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A6BF-CDB0-4BA6-A20A-B175ED33A87E}" type="datetimeFigureOut">
              <a:rPr lang="pl-PL" smtClean="0"/>
              <a:t>28.03.2024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5E5D30-592A-446D-A5A2-B1CD6E5731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6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C8E98A-2A9B-F09D-85FF-41C9FDF4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Społeczna Inicjatywa Mieszkaniowa 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KZN Bałtyk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Spółka z o.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. w organizacji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61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3385B1-3275-96C5-D0FB-95414F0C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2BE2BE-ABA2-52DD-7FD7-DA2C622A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091AD8-2088-6D1F-2602-03EC92A866EC}"/>
              </a:ext>
            </a:extLst>
          </p:cNvPr>
          <p:cNvSpPr txBox="1"/>
          <p:nvPr/>
        </p:nvSpPr>
        <p:spPr>
          <a:xfrm>
            <a:off x="9753602" y="0"/>
            <a:ext cx="26996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044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6E989-4D7D-2BCE-33DD-262A80F2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3CC1C88-1783-4498-97EB-046DC3564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3601EBA-29BC-9804-76CC-49CDB32DA64B}"/>
              </a:ext>
            </a:extLst>
          </p:cNvPr>
          <p:cNvSpPr txBox="1"/>
          <p:nvPr/>
        </p:nvSpPr>
        <p:spPr>
          <a:xfrm>
            <a:off x="9786257" y="0"/>
            <a:ext cx="2688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905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534B2C-9D79-D361-DBFC-B7CFC51B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2D8EA1-4266-D513-2228-FE2FDD593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0B5ECA2-8634-87EF-2326-55ECBF93EFB2}"/>
              </a:ext>
            </a:extLst>
          </p:cNvPr>
          <p:cNvSpPr txBox="1"/>
          <p:nvPr/>
        </p:nvSpPr>
        <p:spPr>
          <a:xfrm>
            <a:off x="9753600" y="0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313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74E56F-CA64-FA00-611B-DCB21EC20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62" y="0"/>
            <a:ext cx="4933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8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CFC6881-EB55-878B-B785-C30F304E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C8E98A-2A9B-F09D-85FF-41C9FDF4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Budynek nr.2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4-lokalowy, 2-kondygnacyjny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(mieszkanie z ogródkiem)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4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D7760-824B-4E36-240D-FD699970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226D8F-5539-0034-6202-11F704EA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D29BADC-E61A-36EB-EAC5-73070777676F}"/>
              </a:ext>
            </a:extLst>
          </p:cNvPr>
          <p:cNvSpPr txBox="1"/>
          <p:nvPr/>
        </p:nvSpPr>
        <p:spPr>
          <a:xfrm>
            <a:off x="9797143" y="8638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</p:txBody>
      </p:sp>
    </p:spTree>
    <p:extLst>
      <p:ext uri="{BB962C8B-B14F-4D97-AF65-F5344CB8AC3E}">
        <p14:creationId xmlns:p14="http://schemas.microsoft.com/office/powerpoint/2010/main" val="379906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7BD54E-DFC2-5421-DA89-18AD00AF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E6A59E-22A2-1526-4451-6ED61FD99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C05CDFC-7A11-1A34-9CBC-6CB00A8375AD}"/>
              </a:ext>
            </a:extLst>
          </p:cNvPr>
          <p:cNvSpPr txBox="1"/>
          <p:nvPr/>
        </p:nvSpPr>
        <p:spPr>
          <a:xfrm>
            <a:off x="9731828" y="0"/>
            <a:ext cx="27976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25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FF711B-A50B-9CBE-5882-DDEC0BE0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0C8221E-9935-2234-B2B0-185F68DA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80498B1-CCC1-7C12-4839-BCDBC3CB869F}"/>
              </a:ext>
            </a:extLst>
          </p:cNvPr>
          <p:cNvSpPr txBox="1"/>
          <p:nvPr/>
        </p:nvSpPr>
        <p:spPr>
          <a:xfrm>
            <a:off x="9732143" y="0"/>
            <a:ext cx="26778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51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A3E87C-3DAE-74B0-5D71-4AA4D7AE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7C325D-DF83-391D-C9BE-1FA419AF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1A5D4F5-F7FD-C3A7-595E-B5EF9C7DC1B6}"/>
              </a:ext>
            </a:extLst>
          </p:cNvPr>
          <p:cNvSpPr txBox="1"/>
          <p:nvPr/>
        </p:nvSpPr>
        <p:spPr>
          <a:xfrm>
            <a:off x="9731828" y="87087"/>
            <a:ext cx="27976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6445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E3DD8E-D366-5975-6226-FF59E89A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B9FF0FF-0E48-A586-44BC-115337F87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83AAE78-B9C0-5B0D-162A-09B92A0BAD50}"/>
              </a:ext>
            </a:extLst>
          </p:cNvPr>
          <p:cNvSpPr txBox="1"/>
          <p:nvPr/>
        </p:nvSpPr>
        <p:spPr>
          <a:xfrm>
            <a:off x="9732145" y="0"/>
            <a:ext cx="26125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704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1B21A2-3938-F7CF-95F7-31F91858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BCED7A-0336-F3C4-1BD3-A0121BC06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47C98E2-A2DF-AC7E-1CC2-C723208A6097}"/>
              </a:ext>
            </a:extLst>
          </p:cNvPr>
          <p:cNvSpPr txBox="1"/>
          <p:nvPr/>
        </p:nvSpPr>
        <p:spPr>
          <a:xfrm>
            <a:off x="9710056" y="0"/>
            <a:ext cx="2778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845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737CDC-2DAA-5904-C7BA-A7ED6FC4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984E51-1D30-8F6E-1B04-F50EA227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"/>
            <a:ext cx="12192000" cy="685539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0923F55-0221-918D-151A-436CB259C322}"/>
              </a:ext>
            </a:extLst>
          </p:cNvPr>
          <p:cNvSpPr txBox="1"/>
          <p:nvPr/>
        </p:nvSpPr>
        <p:spPr>
          <a:xfrm>
            <a:off x="9775375" y="43543"/>
            <a:ext cx="28302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Budynek nr.2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31162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87</Words>
  <Application>Microsoft Office PowerPoint</Application>
  <PresentationFormat>Panoramiczny</PresentationFormat>
  <Paragraphs>12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Faseta</vt:lpstr>
      <vt:lpstr>     Społeczna Inicjatywa Mieszkaniowa  KZN Bałtyk Spółka z o. o. w organizacji    </vt:lpstr>
      <vt:lpstr>        Budynek nr.2  4-lokalowy, 2-kondygnacyjny (mieszkanie z ogródkiem)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Społeczna Inicjatywa Mieszkaniowa  KZN Bałtyk Sp. z o.o. w organizacji  Budynek nr 2 budynek 4-lokalowy,  2-kondygnacyjny (mieszkanie z ogródkiem)</dc:title>
  <dc:creator>Paweł Pawlak</dc:creator>
  <cp:lastModifiedBy>A_WICHNIEWICZ</cp:lastModifiedBy>
  <cp:revision>66</cp:revision>
  <dcterms:created xsi:type="dcterms:W3CDTF">2024-03-18T09:25:57Z</dcterms:created>
  <dcterms:modified xsi:type="dcterms:W3CDTF">2024-03-28T10:08:00Z</dcterms:modified>
</cp:coreProperties>
</file>