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0" r:id="rId2"/>
    <p:sldId id="273" r:id="rId3"/>
    <p:sldId id="286" r:id="rId4"/>
    <p:sldId id="291" r:id="rId5"/>
    <p:sldId id="290" r:id="rId6"/>
    <p:sldId id="289" r:id="rId7"/>
    <p:sldId id="288" r:id="rId8"/>
    <p:sldId id="287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3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36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2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38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84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39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1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0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67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3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6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3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7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A6BF-CDB0-4BA6-A20A-B175ED33A87E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6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Społeczna Inicjatywa Mieszkaniowa 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KZN Bałtyk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Spółka z o.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w organizacji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1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Budynek nr.1 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 zabudowie szeregowej 4-lokalowy 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(mieszkanie z ogródkiem)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E52758F-7A55-8022-F9B6-AE6A44B9D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76F6CF94-7E4F-FE5F-D29F-33C22ED4D07D}"/>
              </a:ext>
            </a:extLst>
          </p:cNvPr>
          <p:cNvSpPr txBox="1">
            <a:spLocks/>
          </p:cNvSpPr>
          <p:nvPr/>
        </p:nvSpPr>
        <p:spPr>
          <a:xfrm>
            <a:off x="9794240" y="1"/>
            <a:ext cx="2397760" cy="80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C00000"/>
                </a:solidFill>
              </a:rPr>
              <a:t>Budynek nr.1</a:t>
            </a:r>
          </a:p>
        </p:txBody>
      </p:sp>
    </p:spTree>
    <p:extLst>
      <p:ext uri="{BB962C8B-B14F-4D97-AF65-F5344CB8AC3E}">
        <p14:creationId xmlns:p14="http://schemas.microsoft.com/office/powerpoint/2010/main" val="291959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008CCB6-1EF1-9BEE-513F-D7822F7E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D3CA271C-784A-E01D-549A-F58EC006D88B}"/>
              </a:ext>
            </a:extLst>
          </p:cNvPr>
          <p:cNvSpPr txBox="1">
            <a:spLocks/>
          </p:cNvSpPr>
          <p:nvPr/>
        </p:nvSpPr>
        <p:spPr>
          <a:xfrm>
            <a:off x="9763760" y="1"/>
            <a:ext cx="2428240" cy="80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C00000"/>
                </a:solidFill>
              </a:rPr>
              <a:t>Budynek nr.1</a:t>
            </a:r>
          </a:p>
        </p:txBody>
      </p:sp>
    </p:spTree>
    <p:extLst>
      <p:ext uri="{BB962C8B-B14F-4D97-AF65-F5344CB8AC3E}">
        <p14:creationId xmlns:p14="http://schemas.microsoft.com/office/powerpoint/2010/main" val="574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0CF7141-BA12-67AD-56C1-1C28DEA5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D6A82130-03A0-3A07-9546-8FEB58CE6CE1}"/>
              </a:ext>
            </a:extLst>
          </p:cNvPr>
          <p:cNvSpPr txBox="1">
            <a:spLocks/>
          </p:cNvSpPr>
          <p:nvPr/>
        </p:nvSpPr>
        <p:spPr>
          <a:xfrm>
            <a:off x="8961120" y="50800"/>
            <a:ext cx="3037840" cy="80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C00000"/>
                </a:solidFill>
              </a:rPr>
              <a:t>      Budynek nr.1</a:t>
            </a:r>
          </a:p>
        </p:txBody>
      </p:sp>
    </p:spTree>
    <p:extLst>
      <p:ext uri="{BB962C8B-B14F-4D97-AF65-F5344CB8AC3E}">
        <p14:creationId xmlns:p14="http://schemas.microsoft.com/office/powerpoint/2010/main" val="28717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266F636-FA32-B1FF-2ED0-7F7EB9591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C8CFC0D3-A670-4EC6-3BF8-D92BC2AA9290}"/>
              </a:ext>
            </a:extLst>
          </p:cNvPr>
          <p:cNvSpPr txBox="1">
            <a:spLocks/>
          </p:cNvSpPr>
          <p:nvPr/>
        </p:nvSpPr>
        <p:spPr>
          <a:xfrm>
            <a:off x="9723120" y="1"/>
            <a:ext cx="2468880" cy="80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C00000"/>
                </a:solidFill>
              </a:rPr>
              <a:t>Budynek nr.1</a:t>
            </a:r>
          </a:p>
        </p:txBody>
      </p:sp>
    </p:spTree>
    <p:extLst>
      <p:ext uri="{BB962C8B-B14F-4D97-AF65-F5344CB8AC3E}">
        <p14:creationId xmlns:p14="http://schemas.microsoft.com/office/powerpoint/2010/main" val="265259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9D2B26C-2CE9-94D8-219B-F9363936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-1"/>
            <a:ext cx="1219200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A26810B7-2E45-3DA0-9CB9-1B990F48603C}"/>
              </a:ext>
            </a:extLst>
          </p:cNvPr>
          <p:cNvSpPr txBox="1">
            <a:spLocks/>
          </p:cNvSpPr>
          <p:nvPr/>
        </p:nvSpPr>
        <p:spPr>
          <a:xfrm>
            <a:off x="9245600" y="1"/>
            <a:ext cx="2946400" cy="80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C00000"/>
                </a:solidFill>
              </a:rPr>
              <a:t>     Budynek nr.1 </a:t>
            </a:r>
          </a:p>
        </p:txBody>
      </p:sp>
    </p:spTree>
    <p:extLst>
      <p:ext uri="{BB962C8B-B14F-4D97-AF65-F5344CB8AC3E}">
        <p14:creationId xmlns:p14="http://schemas.microsoft.com/office/powerpoint/2010/main" val="31500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438884A-724F-2CF9-CEC8-CD13B5251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1219200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A49E5265-C3BE-70DF-2E4F-D16AFD24F9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174240" cy="80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715654-62E7-D62D-48A8-73093A1CED5C}"/>
              </a:ext>
            </a:extLst>
          </p:cNvPr>
          <p:cNvSpPr txBox="1"/>
          <p:nvPr/>
        </p:nvSpPr>
        <p:spPr>
          <a:xfrm>
            <a:off x="9763760" y="995680"/>
            <a:ext cx="276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nr.1</a:t>
            </a:r>
          </a:p>
        </p:txBody>
      </p:sp>
    </p:spTree>
    <p:extLst>
      <p:ext uri="{BB962C8B-B14F-4D97-AF65-F5344CB8AC3E}">
        <p14:creationId xmlns:p14="http://schemas.microsoft.com/office/powerpoint/2010/main" val="72323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84F922-9F71-B44F-61CD-49AAC2A8B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482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246</TotalTime>
  <Words>74</Words>
  <Application>Microsoft Office PowerPoint</Application>
  <PresentationFormat>Panoramiczny</PresentationFormat>
  <Paragraphs>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     Społeczna Inicjatywa Mieszkaniowa  KZN Bałtyk Spółka z o. o. w organizacji    </vt:lpstr>
      <vt:lpstr>        Budynek nr.1  w zabudowie szeregowej 4-lokalowy  (mieszkanie z ogródkiem)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Społeczna Inicjatywa Mieszkaniowa  KZN Bałtyk Sp. z o.o. w organizacji  Budynek nr 2 budynek 4-lokalowy,  2-kondygnacyjny (mieszkanie z ogródkiem)</dc:title>
  <dc:creator>Paweł Pawlak</dc:creator>
  <cp:lastModifiedBy>A_WICHNIEWICZ</cp:lastModifiedBy>
  <cp:revision>57</cp:revision>
  <dcterms:created xsi:type="dcterms:W3CDTF">2024-03-18T09:25:57Z</dcterms:created>
  <dcterms:modified xsi:type="dcterms:W3CDTF">2024-04-04T09:08:37Z</dcterms:modified>
</cp:coreProperties>
</file>